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2168" y="-7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656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958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837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8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530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2009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22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21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677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46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61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364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1"/>
          <p:cNvSpPr txBox="1">
            <a:spLocks/>
          </p:cNvSpPr>
          <p:nvPr/>
        </p:nvSpPr>
        <p:spPr>
          <a:xfrm>
            <a:off x="332656" y="251520"/>
            <a:ext cx="6172200" cy="965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b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社會工作實習三（方案實習）主要工作項目安排時程</a:t>
            </a:r>
            <a:endParaRPr lang="zh-TW" altLang="en-US" sz="24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" name="文字方塊 29"/>
          <p:cNvSpPr txBox="1"/>
          <p:nvPr/>
        </p:nvSpPr>
        <p:spPr>
          <a:xfrm>
            <a:off x="-165542" y="1939815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zh-TW" altLang="en-US" sz="2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2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-155167" y="3435950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zh-TW" altLang="en-US" sz="2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2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2" name="文字方塊 31"/>
          <p:cNvSpPr txBox="1"/>
          <p:nvPr/>
        </p:nvSpPr>
        <p:spPr>
          <a:xfrm>
            <a:off x="-165542" y="4932422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10-5</a:t>
            </a:r>
            <a:r>
              <a:rPr lang="zh-TW" altLang="en-US" sz="2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2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-155167" y="6241518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en-US" sz="2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2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4" name="文字方塊 33"/>
          <p:cNvSpPr txBox="1"/>
          <p:nvPr/>
        </p:nvSpPr>
        <p:spPr>
          <a:xfrm>
            <a:off x="-165542" y="7691162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2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2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5" name="流程圖: 替代處理程序 34"/>
          <p:cNvSpPr/>
          <p:nvPr/>
        </p:nvSpPr>
        <p:spPr>
          <a:xfrm>
            <a:off x="1052736" y="1691680"/>
            <a:ext cx="2160240" cy="1008112"/>
          </a:xfrm>
          <a:prstGeom prst="flowChartAlternateProcess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確定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學生分組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名單</a:t>
            </a:r>
            <a:endParaRPr lang="zh-TW" altLang="en-US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6" name="流程圖: 替代處理程序 35"/>
          <p:cNvSpPr/>
          <p:nvPr/>
        </p:nvSpPr>
        <p:spPr>
          <a:xfrm>
            <a:off x="1052736" y="4580921"/>
            <a:ext cx="2160240" cy="1008112"/>
          </a:xfrm>
          <a:prstGeom prst="flowChartAlternateProcess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方案進行</a:t>
            </a:r>
            <a:endParaRPr lang="zh-TW" altLang="en-US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7" name="圓角矩形 36"/>
          <p:cNvSpPr/>
          <p:nvPr/>
        </p:nvSpPr>
        <p:spPr>
          <a:xfrm>
            <a:off x="1060020" y="6075786"/>
            <a:ext cx="2160240" cy="1013990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第一階段方案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發表</a:t>
            </a:r>
            <a:endParaRPr lang="zh-TW" altLang="en-US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8" name="圓角矩形 37"/>
          <p:cNvSpPr/>
          <p:nvPr/>
        </p:nvSpPr>
        <p:spPr>
          <a:xfrm>
            <a:off x="1052736" y="7562321"/>
            <a:ext cx="2160240" cy="996345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第二階段方案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發表</a:t>
            </a:r>
            <a:endParaRPr lang="en-US" altLang="zh-TW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9" name="流程圖: 文件 38"/>
          <p:cNvSpPr/>
          <p:nvPr/>
        </p:nvSpPr>
        <p:spPr>
          <a:xfrm>
            <a:off x="3501008" y="1763688"/>
            <a:ext cx="3096344" cy="864096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35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* 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確定學生分組名單</a:t>
            </a:r>
            <a:endParaRPr lang="zh-TW" altLang="en-US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0" name="流程圖: 文件 39"/>
          <p:cNvSpPr/>
          <p:nvPr/>
        </p:nvSpPr>
        <p:spPr>
          <a:xfrm>
            <a:off x="3449574" y="6094228"/>
            <a:ext cx="3108795" cy="1008112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繳交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方案計畫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書</a:t>
            </a:r>
            <a:endParaRPr lang="zh-TW" altLang="en-US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1" name="流程圖: 文件 40"/>
          <p:cNvSpPr/>
          <p:nvPr/>
        </p:nvSpPr>
        <p:spPr>
          <a:xfrm>
            <a:off x="3449574" y="4601460"/>
            <a:ext cx="3156661" cy="1203239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360000" rtlCol="0" anchor="ctr" anchorCtr="0">
            <a:noAutofit/>
          </a:bodyPr>
          <a:lstStyle/>
          <a:p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與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督導老師討論內容與進度</a:t>
            </a:r>
            <a:endParaRPr lang="en-US" altLang="zh-TW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出席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團督</a:t>
            </a:r>
            <a:endParaRPr lang="en-US" altLang="zh-TW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繳交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小組討論紀錄</a:t>
            </a:r>
            <a:endParaRPr lang="en-US" altLang="zh-TW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pPr algn="ctr"/>
            <a:endParaRPr lang="zh-TW" altLang="en-US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2" name="流程圖: 文件 41"/>
          <p:cNvSpPr/>
          <p:nvPr/>
        </p:nvSpPr>
        <p:spPr>
          <a:xfrm>
            <a:off x="3501008" y="3131840"/>
            <a:ext cx="3147778" cy="1008112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同學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自行分組，每組人數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以 </a:t>
            </a:r>
            <a:endParaRPr lang="en-US" altLang="zh-TW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 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8-10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人為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原則</a:t>
            </a:r>
            <a:endParaRPr lang="zh-TW" altLang="en-US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3" name="流程圖: 文件 42"/>
          <p:cNvSpPr/>
          <p:nvPr/>
        </p:nvSpPr>
        <p:spPr>
          <a:xfrm>
            <a:off x="3497440" y="7575984"/>
            <a:ext cx="3099912" cy="1008112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繳交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方案總報告</a:t>
            </a:r>
            <a:endParaRPr lang="zh-TW" altLang="en-US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4" name="向下箭號 43"/>
          <p:cNvSpPr/>
          <p:nvPr/>
        </p:nvSpPr>
        <p:spPr>
          <a:xfrm>
            <a:off x="2807210" y="2819503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40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5" name="向下箭號 44"/>
          <p:cNvSpPr/>
          <p:nvPr/>
        </p:nvSpPr>
        <p:spPr>
          <a:xfrm>
            <a:off x="2807209" y="4273305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40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6" name="向下箭號 45"/>
          <p:cNvSpPr/>
          <p:nvPr/>
        </p:nvSpPr>
        <p:spPr>
          <a:xfrm>
            <a:off x="2807208" y="5804699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40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7" name="向下箭號 46"/>
          <p:cNvSpPr/>
          <p:nvPr/>
        </p:nvSpPr>
        <p:spPr>
          <a:xfrm>
            <a:off x="2791006" y="7204405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40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8" name="流程圖: 替代處理程序 47"/>
          <p:cNvSpPr/>
          <p:nvPr/>
        </p:nvSpPr>
        <p:spPr>
          <a:xfrm>
            <a:off x="1052736" y="3085379"/>
            <a:ext cx="2160240" cy="1008112"/>
          </a:xfrm>
          <a:prstGeom prst="flowChartAlternateProcess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確定</a:t>
            </a:r>
            <a:endParaRPr lang="en-US" altLang="zh-TW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分組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師生配對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名單</a:t>
            </a:r>
            <a:endParaRPr lang="zh-TW" altLang="en-US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319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87</Words>
  <Application>Microsoft Office PowerPoint</Application>
  <PresentationFormat>如螢幕大小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陳宜椿</dc:creator>
  <cp:lastModifiedBy>陳宜椿</cp:lastModifiedBy>
  <cp:revision>2</cp:revision>
  <dcterms:created xsi:type="dcterms:W3CDTF">2017-02-18T08:38:57Z</dcterms:created>
  <dcterms:modified xsi:type="dcterms:W3CDTF">2017-02-18T08:40:34Z</dcterms:modified>
</cp:coreProperties>
</file>