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2120" y="-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5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58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37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8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30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00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2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21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67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46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61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64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標題 1"/>
          <p:cNvSpPr txBox="1">
            <a:spLocks/>
          </p:cNvSpPr>
          <p:nvPr/>
        </p:nvSpPr>
        <p:spPr>
          <a:xfrm>
            <a:off x="382329" y="0"/>
            <a:ext cx="6172200" cy="75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社會工作實習三（原機構期中實習）</a:t>
            </a:r>
            <a:endParaRPr lang="en-US" altLang="zh-TW" sz="1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主要工作項目安排時程</a:t>
            </a:r>
            <a:endParaRPr lang="zh-TW" altLang="en-US" sz="1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0" name="文字方塊 49"/>
          <p:cNvSpPr txBox="1"/>
          <p:nvPr/>
        </p:nvSpPr>
        <p:spPr>
          <a:xfrm>
            <a:off x="41589" y="881876"/>
            <a:ext cx="722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9-11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1" name="文字方塊 50"/>
          <p:cNvSpPr txBox="1"/>
          <p:nvPr/>
        </p:nvSpPr>
        <p:spPr>
          <a:xfrm>
            <a:off x="-31145" y="1854844"/>
            <a:ext cx="753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12-3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2" name="文字方塊 51"/>
          <p:cNvSpPr txBox="1"/>
          <p:nvPr/>
        </p:nvSpPr>
        <p:spPr>
          <a:xfrm>
            <a:off x="19960" y="2882932"/>
            <a:ext cx="73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3-5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3" name="文字方塊 52"/>
          <p:cNvSpPr txBox="1"/>
          <p:nvPr/>
        </p:nvSpPr>
        <p:spPr>
          <a:xfrm>
            <a:off x="-24744" y="4137283"/>
            <a:ext cx="73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4" name="文字方塊 53"/>
          <p:cNvSpPr txBox="1"/>
          <p:nvPr/>
        </p:nvSpPr>
        <p:spPr>
          <a:xfrm>
            <a:off x="-16477" y="5238531"/>
            <a:ext cx="73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7-8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-9076" y="6301386"/>
            <a:ext cx="73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9-11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12041" y="7403013"/>
            <a:ext cx="73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9-12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90067" y="8366471"/>
            <a:ext cx="73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1-4</a:t>
            </a:r>
            <a:r>
              <a:rPr lang="zh-TW" altLang="en-US" sz="1400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sz="1400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8" name="流程圖: 替代處理程序 57"/>
          <p:cNvSpPr/>
          <p:nvPr/>
        </p:nvSpPr>
        <p:spPr>
          <a:xfrm>
            <a:off x="754340" y="840633"/>
            <a:ext cx="2217248" cy="517913"/>
          </a:xfrm>
          <a:prstGeom prst="flowChartAlternateProcess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選擇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實習定向事宜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9" name="流程圖: 替代處理程序 58"/>
          <p:cNvSpPr/>
          <p:nvPr/>
        </p:nvSpPr>
        <p:spPr>
          <a:xfrm>
            <a:off x="741542" y="1663252"/>
            <a:ext cx="2203689" cy="807155"/>
          </a:xfrm>
          <a:prstGeom prst="flowChartAlternateProcess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機構申請事宜</a:t>
            </a:r>
            <a:r>
              <a:rPr lang="en-US" altLang="zh-TW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每次申請以一個機構為限</a:t>
            </a:r>
          </a:p>
        </p:txBody>
      </p:sp>
      <p:sp>
        <p:nvSpPr>
          <p:cNvPr id="60" name="流程圖: 替代處理程序 59"/>
          <p:cNvSpPr/>
          <p:nvPr/>
        </p:nvSpPr>
        <p:spPr>
          <a:xfrm>
            <a:off x="728997" y="2710282"/>
            <a:ext cx="2190566" cy="872331"/>
          </a:xfrm>
          <a:prstGeom prst="flowChartAlternateProcess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確認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學生實習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機構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1" name="圓角矩形 60"/>
          <p:cNvSpPr/>
          <p:nvPr/>
        </p:nvSpPr>
        <p:spPr>
          <a:xfrm>
            <a:off x="738672" y="3851920"/>
            <a:ext cx="2190565" cy="90845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前定向說明與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準備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2" name="圓角矩形 61"/>
          <p:cNvSpPr/>
          <p:nvPr/>
        </p:nvSpPr>
        <p:spPr>
          <a:xfrm>
            <a:off x="773848" y="6082576"/>
            <a:ext cx="2205465" cy="745399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暑期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評量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3" name="圓角矩形 62"/>
          <p:cNvSpPr/>
          <p:nvPr/>
        </p:nvSpPr>
        <p:spPr>
          <a:xfrm>
            <a:off x="796383" y="4985755"/>
            <a:ext cx="2190014" cy="841790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暑期機構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endParaRPr lang="en-US" altLang="zh-TW" sz="1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4" name="圓角矩形 63"/>
          <p:cNvSpPr/>
          <p:nvPr/>
        </p:nvSpPr>
        <p:spPr>
          <a:xfrm>
            <a:off x="798025" y="8130478"/>
            <a:ext cx="2205465" cy="779761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期中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評量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5" name="圓角矩形 64"/>
          <p:cNvSpPr/>
          <p:nvPr/>
        </p:nvSpPr>
        <p:spPr>
          <a:xfrm>
            <a:off x="743822" y="7120539"/>
            <a:ext cx="2216893" cy="826151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期中機構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endParaRPr lang="en-US" altLang="zh-TW" sz="1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6" name="流程圖: 文件 65"/>
          <p:cNvSpPr/>
          <p:nvPr/>
        </p:nvSpPr>
        <p:spPr>
          <a:xfrm>
            <a:off x="3185509" y="3851920"/>
            <a:ext cx="3339411" cy="908458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實習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第一次團督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辦理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實習團保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舉辦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機構督導交流會議、學校督導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會議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7" name="流程圖: 文件 66"/>
          <p:cNvSpPr/>
          <p:nvPr/>
        </p:nvSpPr>
        <p:spPr>
          <a:xfrm>
            <a:off x="3198054" y="1661439"/>
            <a:ext cx="3339411" cy="850579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12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月中繳交機構實習意願表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12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zh-TW" altLang="zh-TW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機構選擇人數協調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實習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申請資料交由實習一老師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審查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8" name="流程圖: 文件 67"/>
          <p:cNvSpPr/>
          <p:nvPr/>
        </p:nvSpPr>
        <p:spPr>
          <a:xfrm>
            <a:off x="3169486" y="2708469"/>
            <a:ext cx="3339411" cy="872331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2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月繳交實習申請資料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3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月底前發函至各申請機構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機構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面試、等待結果、</a:t>
            </a:r>
            <a:r>
              <a:rPr lang="zh-TW" altLang="zh-TW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次</a:t>
            </a:r>
            <a:r>
              <a:rPr lang="zh-TW" altLang="zh-TW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安置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9" name="流程圖: 文件 68"/>
          <p:cNvSpPr/>
          <p:nvPr/>
        </p:nvSpPr>
        <p:spPr>
          <a:xfrm>
            <a:off x="3212976" y="838820"/>
            <a:ext cx="3339411" cy="567682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zh-TW" altLang="zh-TW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機構實習安置</a:t>
            </a:r>
            <a:r>
              <a:rPr lang="zh-TW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說明</a:t>
            </a:r>
            <a:endParaRPr lang="en-US" altLang="zh-TW" sz="12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履歷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、自傳、計畫書寫作說</a:t>
            </a:r>
            <a:r>
              <a:rPr lang="en-US" altLang="zh-TW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明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0" name="流程圖: 文件 69"/>
          <p:cNvSpPr/>
          <p:nvPr/>
        </p:nvSpPr>
        <p:spPr>
          <a:xfrm>
            <a:off x="3200140" y="4971523"/>
            <a:ext cx="3339411" cy="856021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繳交作業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參加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團督、個督</a:t>
            </a:r>
            <a:endParaRPr lang="zh-TW" altLang="en-US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學校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督導機構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拜訪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1" name="流程圖: 文件 70"/>
          <p:cNvSpPr/>
          <p:nvPr/>
        </p:nvSpPr>
        <p:spPr>
          <a:xfrm>
            <a:off x="3268856" y="6082576"/>
            <a:ext cx="3271732" cy="818328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實習總報告及填寫問卷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機構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繳回評分表及問卷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實習發表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2" name="流程圖: 文件 71"/>
          <p:cNvSpPr/>
          <p:nvPr/>
        </p:nvSpPr>
        <p:spPr>
          <a:xfrm>
            <a:off x="3244789" y="7120539"/>
            <a:ext cx="3264823" cy="826151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繳交作業</a:t>
            </a:r>
            <a:endParaRPr lang="en-US" altLang="zh-TW" sz="12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參加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團督、個督</a:t>
            </a:r>
            <a:endParaRPr lang="zh-TW" altLang="en-US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學校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督導機構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拜訪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3" name="流程圖: 文件 72"/>
          <p:cNvSpPr/>
          <p:nvPr/>
        </p:nvSpPr>
        <p:spPr>
          <a:xfrm>
            <a:off x="3268869" y="8117675"/>
            <a:ext cx="3270682" cy="805368"/>
          </a:xfrm>
          <a:prstGeom prst="flowChartDocumen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實習總報告及填寫問卷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機構</a:t>
            </a:r>
            <a:r>
              <a:rPr lang="zh-TW" alt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繳回評分表及問卷</a:t>
            </a:r>
            <a:endParaRPr lang="en-US" altLang="zh-TW" sz="12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 </a:t>
            </a:r>
            <a:r>
              <a:rPr lang="zh-TW" alt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實習發表</a:t>
            </a:r>
            <a:endParaRPr lang="zh-TW" altLang="en-US" sz="1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4" name="向下箭號 73"/>
          <p:cNvSpPr/>
          <p:nvPr/>
        </p:nvSpPr>
        <p:spPr>
          <a:xfrm>
            <a:off x="2610561" y="2405046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5" name="向下箭號 74"/>
          <p:cNvSpPr/>
          <p:nvPr/>
        </p:nvSpPr>
        <p:spPr>
          <a:xfrm>
            <a:off x="2569810" y="1338317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6" name="向下箭號 75"/>
          <p:cNvSpPr/>
          <p:nvPr/>
        </p:nvSpPr>
        <p:spPr>
          <a:xfrm>
            <a:off x="2618586" y="3529453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7" name="向下箭號 76"/>
          <p:cNvSpPr/>
          <p:nvPr/>
        </p:nvSpPr>
        <p:spPr>
          <a:xfrm>
            <a:off x="2602917" y="4755139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8" name="向下箭號 77"/>
          <p:cNvSpPr/>
          <p:nvPr/>
        </p:nvSpPr>
        <p:spPr>
          <a:xfrm>
            <a:off x="2615713" y="5838923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9" name="向下箭號 78"/>
          <p:cNvSpPr/>
          <p:nvPr/>
        </p:nvSpPr>
        <p:spPr>
          <a:xfrm>
            <a:off x="2588647" y="6900904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0" name="向下箭號 79"/>
          <p:cNvSpPr/>
          <p:nvPr/>
        </p:nvSpPr>
        <p:spPr>
          <a:xfrm>
            <a:off x="2618586" y="7946690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1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230</Words>
  <Application>Microsoft Office PowerPoint</Application>
  <PresentationFormat>如螢幕大小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陳宜椿</dc:creator>
  <cp:lastModifiedBy>陳宜椿</cp:lastModifiedBy>
  <cp:revision>3</cp:revision>
  <dcterms:created xsi:type="dcterms:W3CDTF">2017-02-18T08:38:57Z</dcterms:created>
  <dcterms:modified xsi:type="dcterms:W3CDTF">2017-02-18T08:42:26Z</dcterms:modified>
</cp:coreProperties>
</file>