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2120" y="-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5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58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37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8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530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00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2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21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67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46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61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2F5FF-6544-4CF0-B31A-3D7D13C7A467}" type="datetimeFigureOut">
              <a:rPr lang="zh-TW" altLang="en-US" smtClean="0"/>
              <a:t>2017/2/18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699BF-FAD2-40AD-9B26-E8DBF96EB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64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332656" y="0"/>
            <a:ext cx="6172200" cy="96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0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社會工作實習二主要工作項目安排時程</a:t>
            </a:r>
            <a:endParaRPr lang="zh-TW" altLang="en-US" sz="20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28260" y="1284846"/>
            <a:ext cx="908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9-11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8261" y="2486164"/>
            <a:ext cx="880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12-3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8261" y="4151640"/>
            <a:ext cx="880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3-5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8260" y="5447784"/>
            <a:ext cx="88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0162" y="6850898"/>
            <a:ext cx="90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7-8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9128" y="8221521"/>
            <a:ext cx="908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9-11</a:t>
            </a:r>
            <a:r>
              <a:rPr lang="zh-TW" altLang="en-US" b="1" u="sng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endParaRPr lang="zh-TW" altLang="en-US" b="1" u="sng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流程圖: 替代處理程序 10"/>
          <p:cNvSpPr/>
          <p:nvPr/>
        </p:nvSpPr>
        <p:spPr>
          <a:xfrm>
            <a:off x="916750" y="1029108"/>
            <a:ext cx="2116492" cy="815756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學生選擇實習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定向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事宜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980728" y="5148064"/>
            <a:ext cx="2151098" cy="120512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實習前定向說明與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準備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907978" y="7950533"/>
            <a:ext cx="2173758" cy="959710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評量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908720" y="6660232"/>
            <a:ext cx="2173758" cy="1001901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進行機構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向下箭號 14"/>
          <p:cNvSpPr/>
          <p:nvPr/>
        </p:nvSpPr>
        <p:spPr>
          <a:xfrm>
            <a:off x="2689895" y="3393597"/>
            <a:ext cx="178635" cy="247719"/>
          </a:xfrm>
          <a:prstGeom prst="downArrow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70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流程圖: 文件 15"/>
          <p:cNvSpPr/>
          <p:nvPr/>
        </p:nvSpPr>
        <p:spPr>
          <a:xfrm>
            <a:off x="3372943" y="985649"/>
            <a:ext cx="3260768" cy="815756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zh-TW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機構實習安置說明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履歷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、自傳、計畫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書寫作說明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" name="流程圖: 文件 16"/>
          <p:cNvSpPr/>
          <p:nvPr/>
        </p:nvSpPr>
        <p:spPr>
          <a:xfrm>
            <a:off x="3372942" y="3513967"/>
            <a:ext cx="3229444" cy="1260013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2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月繳交實習申請資料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3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月底前發函至各申請機構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機構面試、等待結果、</a:t>
            </a:r>
            <a:r>
              <a:rPr lang="zh-TW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第二次</a:t>
            </a:r>
            <a:endParaRPr lang="en-US" altLang="zh-TW" sz="1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實習安置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8" name="流程圖: 文件 17"/>
          <p:cNvSpPr/>
          <p:nvPr/>
        </p:nvSpPr>
        <p:spPr>
          <a:xfrm>
            <a:off x="3356992" y="5104606"/>
            <a:ext cx="3260768" cy="1222434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 實習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第一次團督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 辦理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實習團保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舉辦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機構督導交流會議、學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校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督導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會議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流程圖: 文件 18"/>
          <p:cNvSpPr/>
          <p:nvPr/>
        </p:nvSpPr>
        <p:spPr>
          <a:xfrm>
            <a:off x="3396459" y="6598721"/>
            <a:ext cx="3205928" cy="1055691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繳交作業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參加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團督、個督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學校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督導機構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拜訪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流程圖: 文件 19"/>
          <p:cNvSpPr/>
          <p:nvPr/>
        </p:nvSpPr>
        <p:spPr>
          <a:xfrm>
            <a:off x="3404843" y="7902131"/>
            <a:ext cx="3196967" cy="1008112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實習總報告及填寫問卷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機構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繳回評分表及問卷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實習發表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" name="流程圖: 替代處理程序 20"/>
          <p:cNvSpPr/>
          <p:nvPr/>
        </p:nvSpPr>
        <p:spPr>
          <a:xfrm>
            <a:off x="907977" y="2141531"/>
            <a:ext cx="2116491" cy="1145516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實習機構申請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事宜</a:t>
            </a:r>
            <a:endParaRPr lang="en-US" altLang="zh-TW" sz="1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en-US" altLang="zh-TW" sz="1300" b="1" spc="-5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300" b="1" spc="-5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每次申請以一個機構為限</a:t>
            </a:r>
            <a:r>
              <a:rPr lang="en-US" altLang="zh-TW" sz="1300" b="1" spc="-5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sz="1300" b="1" spc="-5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2" name="流程圖: 替代處理程序 21"/>
          <p:cNvSpPr/>
          <p:nvPr/>
        </p:nvSpPr>
        <p:spPr>
          <a:xfrm>
            <a:off x="908720" y="3563888"/>
            <a:ext cx="2144753" cy="1244527"/>
          </a:xfrm>
          <a:prstGeom prst="flowChartAlternateProcess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確認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學生實習機構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流程圖: 文件 22"/>
          <p:cNvSpPr/>
          <p:nvPr/>
        </p:nvSpPr>
        <p:spPr>
          <a:xfrm>
            <a:off x="3341042" y="2082587"/>
            <a:ext cx="3260768" cy="1214845"/>
          </a:xfrm>
          <a:prstGeom prst="flowChartDocumen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gradFill>
              <a:gsLst>
                <a:gs pos="0">
                  <a:schemeClr val="bg1">
                    <a:lumMod val="7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12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月中繳交機構實習意願表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12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zh-TW" altLang="zh-TW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機構選擇人數協調</a:t>
            </a:r>
            <a:endParaRPr lang="en-US" altLang="zh-TW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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實習</a:t>
            </a:r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申請資料交由實習一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老師</a:t>
            </a:r>
            <a:endParaRPr lang="en-US" altLang="zh-TW" sz="1400" dirty="0" smtClean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  <a:sym typeface="Symbol"/>
            </a:endParaRPr>
          </a:p>
          <a:p>
            <a:r>
              <a:rPr lang="zh-TW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</a:t>
            </a:r>
            <a:r>
              <a:rPr lang="zh-TW" alt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/>
              </a:rPr>
              <a:t>  審查</a:t>
            </a:r>
            <a:endParaRPr lang="zh-TW" altLang="en-US" sz="1400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" name="向下箭號 23"/>
          <p:cNvSpPr/>
          <p:nvPr/>
        </p:nvSpPr>
        <p:spPr>
          <a:xfrm>
            <a:off x="2646933" y="1850353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向下箭號 24"/>
          <p:cNvSpPr/>
          <p:nvPr/>
        </p:nvSpPr>
        <p:spPr>
          <a:xfrm>
            <a:off x="2591592" y="4836142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" name="向下箭號 25"/>
          <p:cNvSpPr/>
          <p:nvPr/>
        </p:nvSpPr>
        <p:spPr>
          <a:xfrm>
            <a:off x="2596109" y="6404791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7" name="向下箭號 26"/>
          <p:cNvSpPr/>
          <p:nvPr/>
        </p:nvSpPr>
        <p:spPr>
          <a:xfrm>
            <a:off x="2646934" y="7738025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" name="向下箭號 27"/>
          <p:cNvSpPr/>
          <p:nvPr/>
        </p:nvSpPr>
        <p:spPr>
          <a:xfrm>
            <a:off x="2590557" y="3281733"/>
            <a:ext cx="349753" cy="24771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1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如螢幕大小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陳宜椿</dc:creator>
  <cp:lastModifiedBy>陳宜椿</cp:lastModifiedBy>
  <cp:revision>1</cp:revision>
  <dcterms:created xsi:type="dcterms:W3CDTF">2017-02-18T08:38:57Z</dcterms:created>
  <dcterms:modified xsi:type="dcterms:W3CDTF">2017-02-18T08:39:42Z</dcterms:modified>
</cp:coreProperties>
</file>